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2981325"/>
            <a:ext cx="56292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101631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1499" y="3130061"/>
            <a:ext cx="2554170" cy="1644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32429" y="3130062"/>
            <a:ext cx="1947502" cy="9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4228" y="3059724"/>
            <a:ext cx="3538910" cy="2154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79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62137"/>
            <a:ext cx="106775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428" y="2664070"/>
            <a:ext cx="1648563" cy="949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2812" y="2734409"/>
            <a:ext cx="2923450" cy="208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2536" y="2672862"/>
            <a:ext cx="2993787" cy="1547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585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9953" y="3358663"/>
            <a:ext cx="8726370" cy="2154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2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38275"/>
            <a:ext cx="108966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2898" y="3200401"/>
            <a:ext cx="8682409" cy="2136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69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24025"/>
            <a:ext cx="10915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0144" y="3059724"/>
            <a:ext cx="8796709" cy="21541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3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537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184" y="3472962"/>
            <a:ext cx="8726370" cy="2074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52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671637"/>
            <a:ext cx="9963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8405" y="3508131"/>
            <a:ext cx="8911009" cy="172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27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16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2109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72345" y="2057401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8054" y="2066193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1900" y="2760785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4676" y="2769577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76691" y="4026878"/>
            <a:ext cx="593486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6622" y="4712678"/>
            <a:ext cx="593486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5584" y="5319346"/>
            <a:ext cx="593486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91391" y="5363307"/>
            <a:ext cx="593486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8606" y="6049107"/>
            <a:ext cx="593486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33689" y="6031521"/>
            <a:ext cx="813295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299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6245" y="1459524"/>
            <a:ext cx="769332" cy="7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9846" y="1591408"/>
            <a:ext cx="81329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77307" y="3956538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75784" y="3982915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01461" y="4756638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141675" y="4747846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16607" y="5442439"/>
            <a:ext cx="1173777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0601" y="6110654"/>
            <a:ext cx="980346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07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10298" y="2048609"/>
            <a:ext cx="910009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1959" y="2048609"/>
            <a:ext cx="1059479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7352" y="2708032"/>
            <a:ext cx="953971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53698" y="2725617"/>
            <a:ext cx="953971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3884" y="4018086"/>
            <a:ext cx="470393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27323" y="4053255"/>
            <a:ext cx="470393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0254" y="5389686"/>
            <a:ext cx="1112231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58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0667" y="2198078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9459" y="2919047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25497" y="3560885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7043" y="4273062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78251" y="5758962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57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5875"/>
            <a:ext cx="11277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7869" y="2127739"/>
            <a:ext cx="523147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2100" y="3472962"/>
            <a:ext cx="523147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6769" y="5618285"/>
            <a:ext cx="523147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3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108013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7007" y="2628901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645" y="3965332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08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114425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3968" y="3332286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7361" y="3341078"/>
            <a:ext cx="6110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3315" y="3297117"/>
            <a:ext cx="725370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17869" y="3305909"/>
            <a:ext cx="646239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5661" y="4062048"/>
            <a:ext cx="646239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6830" y="3991709"/>
            <a:ext cx="690201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52738" y="4018085"/>
            <a:ext cx="435224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91491" y="4009293"/>
            <a:ext cx="549523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60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90687"/>
            <a:ext cx="106775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8269" y="2444263"/>
            <a:ext cx="1367208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0631" y="3094893"/>
            <a:ext cx="2299191" cy="1837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4661" y="2417886"/>
            <a:ext cx="1367208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0693" y="3130063"/>
            <a:ext cx="2299191" cy="1837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29846" y="2400302"/>
            <a:ext cx="1367208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07615" y="3103686"/>
            <a:ext cx="2299191" cy="1837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94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2024-11-29T03:44:38Z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